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135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126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728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770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42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166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2638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82472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22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746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122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0DE0B-C48E-4BF8-B1A5-D026D5B7EDA4}" type="datetimeFigureOut">
              <a:rPr lang="fr-CA" smtClean="0"/>
              <a:t>2021-09-28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53594-C62A-48C2-9D0F-B57C13325BE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483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intl/fr_ca/chromebook/howto/take-full-screenshots/" TargetMode="External"/><Relationship Id="rId3" Type="http://schemas.openxmlformats.org/officeDocument/2006/relationships/hyperlink" Target="https://support.google.com/chromebook/answer/1047367?hl=fr&amp;ref_topic=2586063" TargetMode="External"/><Relationship Id="rId7" Type="http://schemas.openxmlformats.org/officeDocument/2006/relationships/hyperlink" Target="https://www.google.com/intl/fr_ca/chromebook/howto/move-between-pages/" TargetMode="External"/><Relationship Id="rId2" Type="http://schemas.openxmlformats.org/officeDocument/2006/relationships/hyperlink" Target="https://www.google.com/intl/fr_ca/chromebook/howto/get-starte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port.google.com/chromebook/answer/2587994?hl=fr&amp;ref_topic=2586063" TargetMode="External"/><Relationship Id="rId5" Type="http://schemas.openxmlformats.org/officeDocument/2006/relationships/hyperlink" Target="https://support.google.com/chromebook/answer/1251809?hl=fr&amp;ref_topic=2586063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s://mychromebook.fr/guide-comment-bien-debuter-avec-un-chromebook-partie-1/" TargetMode="External"/><Relationship Id="rId9" Type="http://schemas.openxmlformats.org/officeDocument/2006/relationships/hyperlink" Target="https://www.google.com/chromebook/howto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DEEE7-158F-4866-9EC8-50B2C8CC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Manipulations de base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27D14D-7F30-40B8-821C-CE1175D46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5398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r-CA" b="1">
                <a:hlinkClick r:id="rId2"/>
              </a:rPr>
              <a:t>Faire ses premiers pas sur un Chromebook - </a:t>
            </a:r>
            <a:r>
              <a:rPr lang="fr-CA">
                <a:hlinkClick r:id="rId2"/>
              </a:rPr>
              <a:t>Allumer et connecter le Wifi</a:t>
            </a:r>
            <a:endParaRPr lang="fr-CA">
              <a:hlinkClick r:id="rId3"/>
            </a:endParaRPr>
          </a:p>
          <a:p>
            <a:pPr marL="0" indent="0">
              <a:buNone/>
            </a:pPr>
            <a:r>
              <a:rPr lang="fr-CA">
                <a:hlinkClick r:id="rId3"/>
              </a:rPr>
              <a:t>Utiliser le pavé tactile de votre Chromebook</a:t>
            </a:r>
            <a:endParaRPr lang="fr-CA"/>
          </a:p>
          <a:p>
            <a:pPr marL="0" indent="0">
              <a:buNone/>
            </a:pPr>
            <a:r>
              <a:rPr lang="fr-CA">
                <a:hlinkClick r:id="rId4"/>
              </a:rPr>
              <a:t>Le clavier, les gestes et le pavé tactile</a:t>
            </a:r>
            <a:endParaRPr lang="fr-CA"/>
          </a:p>
          <a:p>
            <a:pPr marL="0" indent="0">
              <a:buNone/>
            </a:pPr>
            <a:r>
              <a:rPr lang="fr-CA">
                <a:hlinkClick r:id="rId5"/>
              </a:rPr>
              <a:t>Modifier le fond d’écran</a:t>
            </a:r>
            <a:endParaRPr lang="fr-CA"/>
          </a:p>
          <a:p>
            <a:pPr marL="0" indent="0">
              <a:buNone/>
            </a:pPr>
            <a:r>
              <a:rPr lang="fr-CA">
                <a:hlinkClick r:id="rId6"/>
              </a:rPr>
              <a:t>Verrouiller et déverrouiller l'écran</a:t>
            </a:r>
            <a:endParaRPr lang="fr-CA"/>
          </a:p>
          <a:p>
            <a:pPr marL="0" indent="0">
              <a:buNone/>
            </a:pPr>
            <a:r>
              <a:rPr lang="fr-CA">
                <a:hlinkClick r:id="rId7"/>
              </a:rPr>
              <a:t>Comment passer d'une page à l'autre sur un Chromebook</a:t>
            </a:r>
            <a:endParaRPr lang="fr-CA"/>
          </a:p>
          <a:p>
            <a:pPr marL="0" indent="0">
              <a:buNone/>
            </a:pPr>
            <a:r>
              <a:rPr lang="fr-CA">
                <a:hlinkClick r:id="rId8"/>
              </a:rPr>
              <a:t>Comment capturer tout l'écran sur un Chromebook</a:t>
            </a:r>
            <a:endParaRPr lang="fr-CA"/>
          </a:p>
          <a:p>
            <a:pPr marL="0" indent="0">
              <a:buNone/>
            </a:pPr>
            <a:endParaRPr lang="fr-CA"/>
          </a:p>
          <a:p>
            <a:pPr marL="0" indent="0">
              <a:buNone/>
            </a:pPr>
            <a:r>
              <a:rPr lang="fr-CA">
                <a:cs typeface="Calibri"/>
              </a:rPr>
              <a:t>Pour plus de tutoriels : </a:t>
            </a:r>
            <a:r>
              <a:rPr lang="fr-CA" b="1">
                <a:hlinkClick r:id="rId9"/>
              </a:rPr>
              <a:t>Comment utiliser un Chromebook</a:t>
            </a:r>
            <a:endParaRPr lang="fr-CA" b="1"/>
          </a:p>
          <a:p>
            <a:pPr marL="0" indent="0">
              <a:buNone/>
            </a:pPr>
            <a:endParaRPr lang="fr-CA">
              <a:cs typeface="Calibri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6CD7EC-34A4-4AA5-B9C5-64E3E9046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2" descr="L’image peut contenir : texte : « LA TECHNOLOGIE VOUS CAUSE DES ENNUIS? Contactez le service d'aide technologique de l'école! Par téléphone: (819) 663-9241 poste 22736 Par courriel: ngaldetechno@edu.csdraveurs.qc.ca QUOI NEUF aNic-Gat! »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440" y="2316776"/>
            <a:ext cx="4660489" cy="390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9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Liste De Vérification, Analyse, Cochez Les, Vérifi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249" y="3405998"/>
            <a:ext cx="2758441" cy="275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À faire à la </a:t>
            </a:r>
            <a:r>
              <a:rPr lang="fr-CA" b="1" dirty="0">
                <a:solidFill>
                  <a:srgbClr val="FF0000"/>
                </a:solidFill>
              </a:rPr>
              <a:t>maison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083" y="184573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dirty="0"/>
              <a:t>Trouver un endroit pour travailler avec votre </a:t>
            </a:r>
            <a:r>
              <a:rPr lang="fr-CA" dirty="0" err="1"/>
              <a:t>ChromeBook</a:t>
            </a:r>
            <a:r>
              <a:rPr lang="fr-CA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Déballer le fil et l’adaptateur. Jeter les emballages (boîte blanche, sac blanc et mousse).</a:t>
            </a:r>
            <a:endParaRPr lang="fr-CA" dirty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Brancher l’appareil pour le recharger complètement.</a:t>
            </a: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Ouvrir l’appareil et entrer votre adresse de courriel et votre mot de passe de l’école.</a:t>
            </a:r>
            <a:endParaRPr lang="fr-CA" dirty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Choisir « Compte </a:t>
            </a:r>
            <a:r>
              <a:rPr lang="fr-CA" dirty="0" err="1"/>
              <a:t>Gsuite</a:t>
            </a:r>
            <a:r>
              <a:rPr lang="fr-CA" dirty="0"/>
              <a:t> » si on vous le demande.</a:t>
            </a: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Connecter votre </a:t>
            </a:r>
            <a:r>
              <a:rPr lang="fr-CA" dirty="0" err="1"/>
              <a:t>WiFi</a:t>
            </a:r>
            <a:r>
              <a:rPr lang="fr-CA" dirty="0"/>
              <a:t> domestique.</a:t>
            </a:r>
          </a:p>
          <a:p>
            <a:pPr marL="457200" indent="-457200">
              <a:buFont typeface="+mj-lt"/>
              <a:buAutoNum type="arabicPeriod"/>
            </a:pPr>
            <a:r>
              <a:rPr lang="fr-CA" b="1" dirty="0">
                <a:solidFill>
                  <a:srgbClr val="FF0000"/>
                </a:solidFill>
              </a:rPr>
              <a:t>ATTENDRE 10 MINUTES</a:t>
            </a:r>
            <a:r>
              <a:rPr lang="fr-CA" dirty="0"/>
              <a:t>. (Le profil se crée sur l’appareil.)</a:t>
            </a:r>
          </a:p>
          <a:p>
            <a:pPr marL="457200" indent="-457200">
              <a:buFont typeface="+mj-lt"/>
              <a:buAutoNum type="arabicPeriod"/>
            </a:pPr>
            <a:r>
              <a:rPr lang="fr-CA" dirty="0"/>
              <a:t>Ouvrir TEAMS et entrer votre adresse de courriel et votre mot </a:t>
            </a:r>
            <a:r>
              <a:rPr lang="fr-CA" dirty="0" smtClean="0"/>
              <a:t>de </a:t>
            </a:r>
            <a:r>
              <a:rPr lang="fr-CA" dirty="0"/>
              <a:t>passe de l’école.</a:t>
            </a:r>
            <a:endParaRPr lang="fr-CA" dirty="0"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r-CA" dirty="0" smtClean="0"/>
              <a:t>Explorer </a:t>
            </a:r>
            <a:r>
              <a:rPr lang="fr-CA" dirty="0"/>
              <a:t>votre appareil.</a:t>
            </a:r>
          </a:p>
          <a:p>
            <a:pPr marL="457200" indent="-457200">
              <a:buFont typeface="+mj-lt"/>
              <a:buAutoNum type="arabicPeriod"/>
            </a:pPr>
            <a:endParaRPr lang="fr-CA" dirty="0"/>
          </a:p>
          <a:p>
            <a:pPr marL="457200" indent="-457200">
              <a:buFont typeface="+mj-lt"/>
              <a:buAutoNum type="arabicPeriod"/>
            </a:pPr>
            <a:endParaRPr lang="fr-CA" dirty="0"/>
          </a:p>
          <a:p>
            <a:pPr marL="457200" indent="-457200">
              <a:buFont typeface="+mj-lt"/>
              <a:buAutoNum type="arabicPeriod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619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173</Words>
  <Application>Microsoft Office PowerPoint</Application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Manipulations de base</vt:lpstr>
      <vt:lpstr>À faire à la maison</vt:lpstr>
    </vt:vector>
  </TitlesOfParts>
  <Company>Commission scolaire des Draveurs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Manipulations de base</dc:title>
  <dc:creator>Bélanger Julie</dc:creator>
  <cp:lastModifiedBy>Cloutier Nancy</cp:lastModifiedBy>
  <cp:revision>2</cp:revision>
  <dcterms:created xsi:type="dcterms:W3CDTF">2021-09-23T16:31:22Z</dcterms:created>
  <dcterms:modified xsi:type="dcterms:W3CDTF">2021-09-28T17:39:32Z</dcterms:modified>
</cp:coreProperties>
</file>