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4"/>
  </p:notesMasterIdLst>
  <p:sldIdLst>
    <p:sldId id="256" r:id="rId5"/>
    <p:sldId id="315" r:id="rId6"/>
    <p:sldId id="307" r:id="rId7"/>
    <p:sldId id="308" r:id="rId8"/>
    <p:sldId id="313" r:id="rId9"/>
    <p:sldId id="314" r:id="rId10"/>
    <p:sldId id="309" r:id="rId11"/>
    <p:sldId id="312" r:id="rId12"/>
    <p:sldId id="271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17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6CC9B2-BFD7-4C6D-8AB6-0D6209F8BB1A}" v="581" dt="2020-05-05T18:00:13.490"/>
    <p1510:client id="{2B5F0F98-7D10-4A05-B22D-D4E2162C4785}" v="65" dt="2020-05-05T17:07:23.719"/>
    <p1510:client id="{335DCD6C-70C8-4526-A72A-B6C9DD1F9114}" v="335" dt="2020-05-05T17:18:04.793"/>
    <p1510:client id="{35F22DBB-E404-4277-969E-7814E8DD54CE}" v="40" dt="2020-05-06T16:27:06.990"/>
    <p1510:client id="{44D21D48-D092-46F5-861D-1B5BC8065AAD}" v="18" dt="2021-09-22T16:38:59.570"/>
    <p1510:client id="{4D54371C-48B7-43FE-A32F-C8C2027A71FD}" v="222" dt="2021-09-23T16:09:03.094"/>
    <p1510:client id="{627AB27F-5FB8-4C4A-B1C4-05F0EE042AC8}" v="24" dt="2020-05-06T18:08:48.475"/>
    <p1510:client id="{7737A32D-3CEE-4731-9313-8ACB411F8011}" v="107" dt="2020-05-06T14:42:36.871"/>
    <p1510:client id="{7BD9627E-FD95-4591-847D-54CC31D24580}" v="8" dt="2020-05-05T16:15:00.805"/>
    <p1510:client id="{826E77EE-6E52-434D-B148-3BC8A79246CF}" v="66" dt="2020-05-06T18:16:11.674"/>
    <p1510:client id="{8F0EED29-43D0-4244-99E4-DFD9169112C9}" v="1" dt="2020-05-05T16:35:15.200"/>
    <p1510:client id="{BBFC30BF-C62D-4B18-81B5-72A42B8DBF4C}" v="4" dt="2020-10-16T13:18:31.795"/>
    <p1510:client id="{C0FD69ED-FC2C-45B4-8194-DA2C9719EBFC}" v="156" dt="2021-09-22T16:29:42.083"/>
    <p1510:client id="{E3E84B0F-2958-49A3-8B10-B8EA16F0CC2E}" v="470" dt="2020-10-16T13:24:17.638"/>
    <p1510:client id="{EF6B233F-84F6-4510-80CA-1C732D7A9EF0}" v="6" dt="2021-09-23T16:10:10.340"/>
    <p1510:client id="{FFC8D863-E7FA-4FF8-A973-1AF86326BE7B}" v="8" dt="2020-05-06T15:49:15.5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élanger Julie" userId="S::juliebelanger@cssd.gouv.qc.ca::b9fcaf40-f453-4f20-ac76-a2b175c4be83" providerId="AD" clId="Web-{44D21D48-D092-46F5-861D-1B5BC8065AAD}"/>
    <pc:docChg chg="modSld">
      <pc:chgData name="Bélanger Julie" userId="S::juliebelanger@cssd.gouv.qc.ca::b9fcaf40-f453-4f20-ac76-a2b175c4be83" providerId="AD" clId="Web-{44D21D48-D092-46F5-861D-1B5BC8065AAD}" dt="2021-09-22T16:38:59.570" v="17" actId="20577"/>
      <pc:docMkLst>
        <pc:docMk/>
      </pc:docMkLst>
      <pc:sldChg chg="modSp">
        <pc:chgData name="Bélanger Julie" userId="S::juliebelanger@cssd.gouv.qc.ca::b9fcaf40-f453-4f20-ac76-a2b175c4be83" providerId="AD" clId="Web-{44D21D48-D092-46F5-861D-1B5BC8065AAD}" dt="2021-09-22T16:38:59.570" v="17" actId="20577"/>
        <pc:sldMkLst>
          <pc:docMk/>
          <pc:sldMk cId="2034274810" sldId="309"/>
        </pc:sldMkLst>
        <pc:spChg chg="mod">
          <ac:chgData name="Bélanger Julie" userId="S::juliebelanger@cssd.gouv.qc.ca::b9fcaf40-f453-4f20-ac76-a2b175c4be83" providerId="AD" clId="Web-{44D21D48-D092-46F5-861D-1B5BC8065AAD}" dt="2021-09-22T16:38:59.570" v="17" actId="20577"/>
          <ac:spMkLst>
            <pc:docMk/>
            <pc:sldMk cId="2034274810" sldId="309"/>
            <ac:spMk id="3" creationId="{00000000-0000-0000-0000-000000000000}"/>
          </ac:spMkLst>
        </pc:spChg>
      </pc:sldChg>
    </pc:docChg>
  </pc:docChgLst>
  <pc:docChgLst>
    <pc:chgData name="Bélanger Julie" userId="S::juliebelanger@cssd.gouv.qc.ca::b9fcaf40-f453-4f20-ac76-a2b175c4be83" providerId="AD" clId="Web-{EF6B233F-84F6-4510-80CA-1C732D7A9EF0}"/>
    <pc:docChg chg="modSld">
      <pc:chgData name="Bélanger Julie" userId="S::juliebelanger@cssd.gouv.qc.ca::b9fcaf40-f453-4f20-ac76-a2b175c4be83" providerId="AD" clId="Web-{EF6B233F-84F6-4510-80CA-1C732D7A9EF0}" dt="2021-09-23T16:10:10.324" v="2" actId="20577"/>
      <pc:docMkLst>
        <pc:docMk/>
      </pc:docMkLst>
      <pc:sldChg chg="modSp">
        <pc:chgData name="Bélanger Julie" userId="S::juliebelanger@cssd.gouv.qc.ca::b9fcaf40-f453-4f20-ac76-a2b175c4be83" providerId="AD" clId="Web-{EF6B233F-84F6-4510-80CA-1C732D7A9EF0}" dt="2021-09-23T16:10:10.324" v="2" actId="20577"/>
        <pc:sldMkLst>
          <pc:docMk/>
          <pc:sldMk cId="127945072" sldId="314"/>
        </pc:sldMkLst>
        <pc:spChg chg="mod">
          <ac:chgData name="Bélanger Julie" userId="S::juliebelanger@cssd.gouv.qc.ca::b9fcaf40-f453-4f20-ac76-a2b175c4be83" providerId="AD" clId="Web-{EF6B233F-84F6-4510-80CA-1C732D7A9EF0}" dt="2021-09-23T16:10:10.324" v="2" actId="20577"/>
          <ac:spMkLst>
            <pc:docMk/>
            <pc:sldMk cId="127945072" sldId="314"/>
            <ac:spMk id="3" creationId="{00000000-0000-0000-0000-000000000000}"/>
          </ac:spMkLst>
        </pc:spChg>
      </pc:sldChg>
    </pc:docChg>
  </pc:docChgLst>
  <pc:docChgLst>
    <pc:chgData name="Bélanger Julie" userId="S::juliebelanger@cssd.gouv.qc.ca::b9fcaf40-f453-4f20-ac76-a2b175c4be83" providerId="AD" clId="Web-{4D54371C-48B7-43FE-A32F-C8C2027A71FD}"/>
    <pc:docChg chg="modSld">
      <pc:chgData name="Bélanger Julie" userId="S::juliebelanger@cssd.gouv.qc.ca::b9fcaf40-f453-4f20-ac76-a2b175c4be83" providerId="AD" clId="Web-{4D54371C-48B7-43FE-A32F-C8C2027A71FD}" dt="2021-09-23T16:09:03.094" v="119" actId="20577"/>
      <pc:docMkLst>
        <pc:docMk/>
      </pc:docMkLst>
      <pc:sldChg chg="modSp">
        <pc:chgData name="Bélanger Julie" userId="S::juliebelanger@cssd.gouv.qc.ca::b9fcaf40-f453-4f20-ac76-a2b175c4be83" providerId="AD" clId="Web-{4D54371C-48B7-43FE-A32F-C8C2027A71FD}" dt="2021-09-23T16:09:03.094" v="119" actId="20577"/>
        <pc:sldMkLst>
          <pc:docMk/>
          <pc:sldMk cId="2034274810" sldId="309"/>
        </pc:sldMkLst>
        <pc:spChg chg="mod">
          <ac:chgData name="Bélanger Julie" userId="S::juliebelanger@cssd.gouv.qc.ca::b9fcaf40-f453-4f20-ac76-a2b175c4be83" providerId="AD" clId="Web-{4D54371C-48B7-43FE-A32F-C8C2027A71FD}" dt="2021-09-23T16:09:03.094" v="119" actId="20577"/>
          <ac:spMkLst>
            <pc:docMk/>
            <pc:sldMk cId="2034274810" sldId="309"/>
            <ac:spMk id="3" creationId="{00000000-0000-0000-0000-000000000000}"/>
          </ac:spMkLst>
        </pc:spChg>
      </pc:sldChg>
      <pc:sldChg chg="modSp">
        <pc:chgData name="Bélanger Julie" userId="S::juliebelanger@cssd.gouv.qc.ca::b9fcaf40-f453-4f20-ac76-a2b175c4be83" providerId="AD" clId="Web-{4D54371C-48B7-43FE-A32F-C8C2027A71FD}" dt="2021-09-23T16:07:52.344" v="107" actId="1076"/>
        <pc:sldMkLst>
          <pc:docMk/>
          <pc:sldMk cId="127945072" sldId="314"/>
        </pc:sldMkLst>
        <pc:spChg chg="mod">
          <ac:chgData name="Bélanger Julie" userId="S::juliebelanger@cssd.gouv.qc.ca::b9fcaf40-f453-4f20-ac76-a2b175c4be83" providerId="AD" clId="Web-{4D54371C-48B7-43FE-A32F-C8C2027A71FD}" dt="2021-09-23T16:07:43.734" v="105" actId="20577"/>
          <ac:spMkLst>
            <pc:docMk/>
            <pc:sldMk cId="127945072" sldId="314"/>
            <ac:spMk id="3" creationId="{00000000-0000-0000-0000-000000000000}"/>
          </ac:spMkLst>
        </pc:spChg>
        <pc:spChg chg="mod">
          <ac:chgData name="Bélanger Julie" userId="S::juliebelanger@cssd.gouv.qc.ca::b9fcaf40-f453-4f20-ac76-a2b175c4be83" providerId="AD" clId="Web-{4D54371C-48B7-43FE-A32F-C8C2027A71FD}" dt="2021-09-23T16:07:47.453" v="106" actId="1076"/>
          <ac:spMkLst>
            <pc:docMk/>
            <pc:sldMk cId="127945072" sldId="314"/>
            <ac:spMk id="7" creationId="{00000000-0000-0000-0000-000000000000}"/>
          </ac:spMkLst>
        </pc:spChg>
        <pc:spChg chg="mod">
          <ac:chgData name="Bélanger Julie" userId="S::juliebelanger@cssd.gouv.qc.ca::b9fcaf40-f453-4f20-ac76-a2b175c4be83" providerId="AD" clId="Web-{4D54371C-48B7-43FE-A32F-C8C2027A71FD}" dt="2021-09-23T16:07:52.344" v="107" actId="1076"/>
          <ac:spMkLst>
            <pc:docMk/>
            <pc:sldMk cId="127945072" sldId="314"/>
            <ac:spMk id="8" creationId="{00000000-0000-0000-0000-000000000000}"/>
          </ac:spMkLst>
        </pc:spChg>
        <pc:picChg chg="mod">
          <ac:chgData name="Bélanger Julie" userId="S::juliebelanger@cssd.gouv.qc.ca::b9fcaf40-f453-4f20-ac76-a2b175c4be83" providerId="AD" clId="Web-{4D54371C-48B7-43FE-A32F-C8C2027A71FD}" dt="2021-09-23T16:03:47.560" v="19" actId="1076"/>
          <ac:picMkLst>
            <pc:docMk/>
            <pc:sldMk cId="127945072" sldId="314"/>
            <ac:picMk id="7170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D6E84-F4F9-4A0C-965C-0A02F6315913}" type="datetimeFigureOut">
              <a:rPr lang="fr-CA" smtClean="0"/>
              <a:t>2021-09-28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29196-487E-4726-9908-A69B85F579D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91469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401B2-FF7B-4766-AB8D-CE4B5B609F54}" type="datetime1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764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FEF7-E1D7-4167-9C26-816855901217}" type="datetime1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226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F6F0-914A-4750-8DD8-FF4A3BDD2217}" type="datetime1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75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7DE9-E50F-4627-9370-9DEB1D0647D3}" type="datetime1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024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3FA9-ED22-4942-82B9-34792D4A9337}" type="datetime1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549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84C4-AE11-435D-85A6-80D5750A8989}" type="datetime1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055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A27C-C8A1-4943-BE18-2E4A49F74178}" type="datetime1">
              <a:rPr lang="en-US" smtClean="0"/>
              <a:t>9/28/2021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461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9D451-D86E-4285-97D0-140528168460}" type="datetime1">
              <a:rPr lang="en-US" smtClean="0"/>
              <a:t>9/28/2021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585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12403-0FD4-444E-9AD6-6F5ED906C5A8}" type="datetime1">
              <a:rPr lang="en-US" smtClean="0"/>
              <a:t>9/28/2021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26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1E42C72-F2CF-422E-8B84-9F4479347971}" type="datetime1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36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CC2C9-258F-4ECF-9382-A358A351CF96}" type="datetime1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455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0000" r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19F7240-C41C-41AC-8666-AE7ADED5A89B}" type="datetime1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2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intl/fr_ca/chromebook/howto/take-full-screenshots/" TargetMode="External"/><Relationship Id="rId3" Type="http://schemas.openxmlformats.org/officeDocument/2006/relationships/hyperlink" Target="https://support.google.com/chromebook/answer/1047367?hl=fr&amp;ref_topic=2586063" TargetMode="External"/><Relationship Id="rId7" Type="http://schemas.openxmlformats.org/officeDocument/2006/relationships/hyperlink" Target="https://www.google.com/intl/fr_ca/chromebook/howto/move-between-pages/" TargetMode="External"/><Relationship Id="rId2" Type="http://schemas.openxmlformats.org/officeDocument/2006/relationships/hyperlink" Target="https://www.google.com/intl/fr_ca/chromebook/howto/get-started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upport.google.com/chromebook/answer/2587994?hl=fr&amp;ref_topic=2586063" TargetMode="External"/><Relationship Id="rId5" Type="http://schemas.openxmlformats.org/officeDocument/2006/relationships/hyperlink" Target="https://support.google.com/chromebook/answer/1251809?hl=fr&amp;ref_topic=2586063" TargetMode="External"/><Relationship Id="rId10" Type="http://schemas.openxmlformats.org/officeDocument/2006/relationships/image" Target="../media/image19.jpeg"/><Relationship Id="rId4" Type="http://schemas.openxmlformats.org/officeDocument/2006/relationships/hyperlink" Target="https://mychromebook.fr/guide-comment-bien-debuter-avec-un-chromebook-partie-1/" TargetMode="External"/><Relationship Id="rId9" Type="http://schemas.openxmlformats.org/officeDocument/2006/relationships/hyperlink" Target="https://www.google.com/chromebook/howto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ce réservé du contenu 4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7578BC04-DF78-43DD-B105-68C8921810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998" y="1155332"/>
            <a:ext cx="6972809" cy="538649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3799" y="-218301"/>
            <a:ext cx="8639105" cy="1899618"/>
          </a:xfrm>
        </p:spPr>
        <p:txBody>
          <a:bodyPr>
            <a:normAutofit/>
          </a:bodyPr>
          <a:lstStyle/>
          <a:p>
            <a:r>
              <a:rPr lang="fr-CA" sz="6700" b="1">
                <a:solidFill>
                  <a:srgbClr val="86171C"/>
                </a:solidFill>
                <a:cs typeface="Calibri Light"/>
              </a:rPr>
              <a:t>Mon </a:t>
            </a:r>
            <a:r>
              <a:rPr lang="fr-CA" sz="6700" b="1" err="1">
                <a:solidFill>
                  <a:srgbClr val="86171C"/>
                </a:solidFill>
                <a:cs typeface="Calibri Light"/>
              </a:rPr>
              <a:t>ChromeBook</a:t>
            </a:r>
            <a:r>
              <a:rPr lang="fr-CA" sz="6700">
                <a:cs typeface="Calibri Light"/>
              </a:rPr>
              <a:t/>
            </a:r>
            <a:br>
              <a:rPr lang="fr-CA" sz="6700">
                <a:cs typeface="Calibri Light"/>
              </a:rPr>
            </a:br>
            <a:r>
              <a:rPr lang="fr-CA" sz="4400">
                <a:cs typeface="Calibri Light"/>
              </a:rPr>
              <a:t>Mes premiers pas</a:t>
            </a:r>
            <a:endParaRPr lang="fr-CA" sz="3600" b="1">
              <a:solidFill>
                <a:srgbClr val="FF0000"/>
              </a:solidFill>
              <a:cs typeface="Calibri Light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DC42691-8B1D-4308-9FEE-BC1FB5B03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</a:t>
            </a:fld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61CFC66-FB2E-464B-B360-A078707D3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890" y="1820510"/>
            <a:ext cx="4840108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fr-CA" sz="4000" spc="-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Calibri Light"/>
              </a:rPr>
              <a:t>Mes droits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r-CA" sz="4000" spc="-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Calibri Light"/>
              </a:rPr>
              <a:t>Mes responsabilités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r-CA" sz="4000" spc="-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Calibri Light"/>
              </a:rPr>
              <a:t>Le contenu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r-CA" sz="4000" spc="-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Calibri Light"/>
              </a:rPr>
              <a:t>À faire à la maison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47766CD2-F327-4C49-96EC-4DB2B2D6610A}"/>
              </a:ext>
            </a:extLst>
          </p:cNvPr>
          <p:cNvGrpSpPr/>
          <p:nvPr/>
        </p:nvGrpSpPr>
        <p:grpSpPr>
          <a:xfrm>
            <a:off x="233799" y="6541828"/>
            <a:ext cx="5472133" cy="261610"/>
            <a:chOff x="233799" y="6541828"/>
            <a:chExt cx="5472133" cy="261610"/>
          </a:xfrm>
        </p:grpSpPr>
        <p:pic>
          <p:nvPicPr>
            <p:cNvPr id="1025" name="Image 6" descr="Licence Creative Commons">
              <a:extLst>
                <a:ext uri="{FF2B5EF4-FFF2-40B4-BE49-F238E27FC236}">
                  <a16:creationId xmlns:a16="http://schemas.microsoft.com/office/drawing/2014/main" id="{B957F22D-09AC-4C78-895D-CEB7D9FAAF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799" y="6541828"/>
              <a:ext cx="666750" cy="228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EA223511-8C23-4FC3-8FEB-FAB133E32A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216" y="6541828"/>
              <a:ext cx="4908716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CA" altLang="fr-FR" sz="1100">
                  <a:latin typeface="Calibri"/>
                  <a:ea typeface="Calibri" panose="020F0502020204030204" pitchFamily="34" charset="0"/>
                  <a:cs typeface="Times New Roman"/>
                </a:rPr>
                <a:t>  </a:t>
              </a:r>
              <a:r>
                <a:rPr kumimoji="0" lang="fr-CA" altLang="fr-FR" sz="1100" b="0" i="0" u="none" strike="noStrike" cap="none" normalizeH="0" baseline="0">
                  <a:ln>
                    <a:noFill/>
                  </a:ln>
                  <a:effectLst/>
                  <a:latin typeface="Calibri"/>
                  <a:ea typeface="Calibri" panose="020F0502020204030204" pitchFamily="34" charset="0"/>
                  <a:cs typeface="Times New Roman"/>
                </a:rPr>
                <a:t> Préparé par le Comité </a:t>
              </a:r>
              <a:r>
                <a:rPr lang="fr-CA" altLang="fr-FR" sz="1100" err="1">
                  <a:latin typeface="Calibri"/>
                  <a:ea typeface="Calibri" panose="020F0502020204030204" pitchFamily="34" charset="0"/>
                  <a:cs typeface="Times New Roman"/>
                </a:rPr>
                <a:t>pédagonumérique</a:t>
              </a:r>
              <a:r>
                <a:rPr kumimoji="0" lang="fr-CA" altLang="fr-FR" sz="1100" b="0" i="0" u="none" strike="noStrike" cap="none" normalizeH="0" baseline="0">
                  <a:ln>
                    <a:noFill/>
                  </a:ln>
                  <a:effectLst/>
                  <a:latin typeface="Calibri"/>
                  <a:ea typeface="Calibri" panose="020F0502020204030204" pitchFamily="34" charset="0"/>
                  <a:cs typeface="Times New Roman"/>
                </a:rPr>
                <a:t> de </a:t>
              </a:r>
              <a:r>
                <a:rPr lang="fr-CA" altLang="fr-FR" sz="1100">
                  <a:latin typeface="Calibri"/>
                  <a:ea typeface="Calibri" panose="020F0502020204030204" pitchFamily="34" charset="0"/>
                  <a:cs typeface="Times New Roman"/>
                </a:rPr>
                <a:t>l’École</a:t>
              </a:r>
              <a:r>
                <a:rPr kumimoji="0" lang="fr-CA" altLang="fr-FR" sz="1100" b="0" i="0" u="none" strike="noStrike" cap="none" normalizeH="0" baseline="0">
                  <a:ln>
                    <a:noFill/>
                  </a:ln>
                  <a:effectLst/>
                  <a:latin typeface="Calibri"/>
                  <a:ea typeface="Calibri" panose="020F0502020204030204" pitchFamily="34" charset="0"/>
                  <a:cs typeface="Times New Roman"/>
                </a:rPr>
                <a:t> </a:t>
              </a:r>
              <a:r>
                <a:rPr lang="fr-CA" altLang="fr-FR" sz="1100">
                  <a:latin typeface="Calibri"/>
                  <a:ea typeface="Calibri" panose="020F0502020204030204" pitchFamily="34" charset="0"/>
                  <a:cs typeface="Times New Roman"/>
                </a:rPr>
                <a:t>polyvalente</a:t>
              </a:r>
              <a:r>
                <a:rPr kumimoji="0" lang="fr-CA" altLang="fr-FR" sz="1100" b="0" i="0" u="none" strike="noStrike" cap="none" normalizeH="0" baseline="0">
                  <a:ln>
                    <a:noFill/>
                  </a:ln>
                  <a:effectLst/>
                  <a:latin typeface="Calibri"/>
                  <a:ea typeface="Calibri" panose="020F0502020204030204" pitchFamily="34" charset="0"/>
                  <a:cs typeface="Times New Roman"/>
                </a:rPr>
                <a:t> Nicolas-Gatineau</a:t>
              </a:r>
              <a:endParaRPr kumimoji="0" lang="fr-CA" altLang="fr-FR" sz="1800" b="0" i="0" u="none" strike="noStrike" cap="none" normalizeH="0" baseline="0">
                <a:ln>
                  <a:noFill/>
                </a:ln>
                <a:effectLst/>
                <a:latin typeface="Calibri"/>
                <a:cs typeface="Times New Roman"/>
              </a:endParaRPr>
            </a:p>
          </p:txBody>
        </p:sp>
      </p:grpSp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06" y="3698607"/>
            <a:ext cx="3536535" cy="353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Chromebook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354013" indent="-265113">
              <a:buFont typeface="Arial" panose="020F0502020204030204" pitchFamily="34" charset="0"/>
              <a:buChar char="•"/>
            </a:pPr>
            <a:r>
              <a:rPr lang="fr-CA" sz="2400" dirty="0"/>
              <a:t>Samsung Chromebook 4</a:t>
            </a:r>
            <a:endParaRPr lang="fr-FR" dirty="0">
              <a:cs typeface="Calibri" panose="020F0502020204030204"/>
            </a:endParaRPr>
          </a:p>
          <a:p>
            <a:pPr marL="354013" indent="-265113">
              <a:buFont typeface="Arial" panose="020F0502020204030204" pitchFamily="34" charset="0"/>
              <a:buChar char="•"/>
            </a:pPr>
            <a:r>
              <a:rPr lang="fr-CA" sz="2400" dirty="0"/>
              <a:t>32 GB, 4GB RAM</a:t>
            </a:r>
            <a:endParaRPr lang="fr-CA" sz="2400" dirty="0">
              <a:cs typeface="Calibri" panose="020F0502020204030204"/>
            </a:endParaRPr>
          </a:p>
          <a:p>
            <a:pPr marL="354013" indent="-265113">
              <a:buFont typeface="Arial" panose="020F0502020204030204" pitchFamily="34" charset="0"/>
              <a:buChar char="•"/>
            </a:pPr>
            <a:r>
              <a:rPr lang="fr-CA" sz="2400" dirty="0"/>
              <a:t>Écran 11,6’’ </a:t>
            </a:r>
            <a:r>
              <a:rPr lang="fr-CA" sz="2400" dirty="0" err="1"/>
              <a:t>Anti-reflet</a:t>
            </a:r>
            <a:endParaRPr lang="fr-CA" sz="2400" dirty="0">
              <a:cs typeface="Calibri" panose="020F0502020204030204"/>
            </a:endParaRPr>
          </a:p>
          <a:p>
            <a:pPr marL="354013" indent="-265113">
              <a:buFont typeface="Arial" panose="020F0502020204030204" pitchFamily="34" charset="0"/>
              <a:buChar char="•"/>
            </a:pPr>
            <a:r>
              <a:rPr lang="fr-CA" sz="2400" dirty="0"/>
              <a:t>Batterie : 10 à 12 heures</a:t>
            </a:r>
            <a:endParaRPr lang="fr-CA" sz="2400" dirty="0">
              <a:cs typeface="Calibri" panose="020F0502020204030204"/>
            </a:endParaRPr>
          </a:p>
          <a:p>
            <a:pPr marL="354013" indent="-265113">
              <a:buFont typeface="Arial" panose="020F0502020204030204" pitchFamily="34" charset="0"/>
              <a:buChar char="•"/>
            </a:pPr>
            <a:r>
              <a:rPr lang="fr-CA" sz="2400" dirty="0"/>
              <a:t>Caméra HD</a:t>
            </a:r>
            <a:endParaRPr lang="fr-CA" sz="2400" dirty="0">
              <a:cs typeface="Calibri" panose="020F0502020204030204"/>
            </a:endParaRPr>
          </a:p>
          <a:p>
            <a:pPr marL="354013" indent="-265113">
              <a:buFont typeface="Arial" panose="020F0502020204030204" pitchFamily="34" charset="0"/>
              <a:buChar char="•"/>
            </a:pPr>
            <a:r>
              <a:rPr lang="fr-CA" sz="2400" dirty="0"/>
              <a:t>Bluetooth</a:t>
            </a:r>
            <a:endParaRPr lang="fr-CA" sz="2400" dirty="0">
              <a:cs typeface="Calibri" panose="020F0502020204030204"/>
            </a:endParaRPr>
          </a:p>
          <a:p>
            <a:pPr marL="354013" indent="-265113">
              <a:buFont typeface="Arial" panose="020F0502020204030204" pitchFamily="34" charset="0"/>
              <a:buChar char="•"/>
            </a:pPr>
            <a:r>
              <a:rPr lang="fr-CA" sz="2400" dirty="0"/>
              <a:t>Poids 2,6 </a:t>
            </a:r>
            <a:r>
              <a:rPr lang="fr-CA" sz="2400" dirty="0" err="1"/>
              <a:t>lbs</a:t>
            </a:r>
            <a:endParaRPr lang="fr-CA" sz="2400" dirty="0">
              <a:cs typeface="Calibri" panose="020F0502020204030204"/>
            </a:endParaRPr>
          </a:p>
          <a:p>
            <a:endParaRPr lang="fr-CA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</a:t>
            </a:fld>
            <a:endParaRPr lang="en-US"/>
          </a:p>
        </p:txBody>
      </p:sp>
      <p:pic>
        <p:nvPicPr>
          <p:cNvPr id="9218" name="Picture 2" descr="Larger View of Chromebook 4 11.6” (32GB Storage, 4GB RAM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376" y="286604"/>
            <a:ext cx="5477888" cy="410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image-us.samsung.com/SamsungUS/home/computing/chromebooks/pdp/xe310xba-k03us/fb/FB-CB4-11in-2.jpg?$feature-benefit-jpg$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09767" y="4181349"/>
            <a:ext cx="3524865" cy="255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575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Mes DROITS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2127844"/>
            <a:ext cx="11202875" cy="3997309"/>
          </a:xfrm>
        </p:spPr>
        <p:txBody>
          <a:bodyPr vert="horz" lIns="0" tIns="45720" rIns="0" bIns="45720" rtlCol="0" anchor="t">
            <a:noAutofit/>
          </a:bodyPr>
          <a:lstStyle/>
          <a:p>
            <a:pPr fontAlgn="base"/>
            <a:r>
              <a:rPr lang="fr-CA" sz="2400" b="1" dirty="0"/>
              <a:t>1- Utiliser l’appareil prêté par l’école pour faire du travail à caractère pédagogique.</a:t>
            </a:r>
            <a:r>
              <a:rPr lang="fr-CA" sz="2400" dirty="0"/>
              <a:t> </a:t>
            </a:r>
          </a:p>
          <a:p>
            <a:pPr marL="695325" indent="-342900" fontAlgn="base">
              <a:buFont typeface="Arial" panose="020B0604020202020204" pitchFamily="34" charset="0"/>
              <a:buChar char="•"/>
            </a:pPr>
            <a:r>
              <a:rPr lang="fr-CA" sz="2400" dirty="0"/>
              <a:t>L’appareil vous permet de travailler à distance pour effectuer les travaux. </a:t>
            </a:r>
            <a:endParaRPr lang="fr-CA" sz="2400" dirty="0">
              <a:cs typeface="Calibri"/>
            </a:endParaRPr>
          </a:p>
          <a:p>
            <a:pPr marL="695325" indent="-342900" fontAlgn="base">
              <a:buFont typeface="Arial" panose="020B0604020202020204" pitchFamily="34" charset="0"/>
              <a:buChar char="•"/>
            </a:pPr>
            <a:r>
              <a:rPr lang="fr-CA" sz="2400" dirty="0"/>
              <a:t>L’appareil vous est prêté à vous uniquement. </a:t>
            </a:r>
            <a:endParaRPr lang="fr-CA" sz="2400" dirty="0">
              <a:cs typeface="Calibri" panose="020F0502020204030204"/>
            </a:endParaRPr>
          </a:p>
          <a:p>
            <a:pPr marL="695325" indent="-342900" fontAlgn="base">
              <a:buFont typeface="Arial" panose="020B0604020202020204" pitchFamily="34" charset="0"/>
              <a:buChar char="•"/>
            </a:pPr>
            <a:r>
              <a:rPr lang="fr-CA" sz="2400" dirty="0"/>
              <a:t>Vous pouvez travailler à l’aide des applications proposées par l’école. </a:t>
            </a:r>
            <a:endParaRPr lang="fr-CA" sz="2400" dirty="0">
              <a:cs typeface="Calibri" panose="020F0502020204030204"/>
            </a:endParaRPr>
          </a:p>
          <a:p>
            <a:pPr fontAlgn="base"/>
            <a:endParaRPr lang="fr-CA" sz="2400" b="1" dirty="0"/>
          </a:p>
          <a:p>
            <a:pPr fontAlgn="base"/>
            <a:r>
              <a:rPr lang="fr-CA" sz="2400" b="1" dirty="0"/>
              <a:t>2- Personnaliser les paramètres de l’appareil pour optimiser votre travail.</a:t>
            </a:r>
            <a:r>
              <a:rPr lang="fr-CA" sz="2400" dirty="0"/>
              <a:t> </a:t>
            </a:r>
          </a:p>
          <a:p>
            <a:pPr marL="721995" indent="-457200" fontAlgn="base">
              <a:buFont typeface="Arial" panose="020B0604020202020204" pitchFamily="34" charset="0"/>
              <a:buChar char="•"/>
            </a:pPr>
            <a:r>
              <a:rPr lang="fr-CA" sz="2400" dirty="0"/>
              <a:t>Activer les notifications et brancher vos comptes de l’école sur les applications. </a:t>
            </a:r>
            <a:endParaRPr lang="fr-CA" sz="2400" dirty="0">
              <a:cs typeface="Calibri"/>
            </a:endParaRPr>
          </a:p>
          <a:p>
            <a:pPr marL="352425" indent="0" fontAlgn="base">
              <a:buNone/>
            </a:pPr>
            <a:endParaRPr lang="fr-CA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</a:t>
            </a:fld>
            <a:endParaRPr lang="en-US"/>
          </a:p>
        </p:txBody>
      </p:sp>
      <p:pic>
        <p:nvPicPr>
          <p:cNvPr id="6156" name="Picture 12" descr="Ordinateur, Pc, En Milieu De Travail, Bureau À Domici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5206" y="108407"/>
            <a:ext cx="2782528" cy="185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734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Mes RESPONSABILITÉS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1708325"/>
            <a:ext cx="10058400" cy="4160769"/>
          </a:xfrm>
        </p:spPr>
        <p:txBody>
          <a:bodyPr vert="horz" lIns="0" tIns="45720" rIns="0" bIns="45720" rtlCol="0" anchor="t">
            <a:normAutofit/>
          </a:bodyPr>
          <a:lstStyle/>
          <a:p>
            <a:pPr fontAlgn="base"/>
            <a:r>
              <a:rPr lang="fr-CA" sz="2400" b="1" dirty="0"/>
              <a:t>1- </a:t>
            </a:r>
            <a:r>
              <a:rPr lang="fr-CA" b="1" dirty="0"/>
              <a:t>Garder l’appareil et ses accessoires (fil de recharge et étui) en bon état.</a:t>
            </a:r>
            <a:r>
              <a:rPr lang="fr-CA" dirty="0"/>
              <a:t> </a:t>
            </a:r>
            <a:endParaRPr lang="fr-CA" dirty="0">
              <a:cs typeface="Calibri"/>
            </a:endParaRPr>
          </a:p>
          <a:p>
            <a:pPr marL="442595" indent="-442595" fontAlgn="base">
              <a:buFont typeface="Arial" panose="020B0604020202020204" pitchFamily="34" charset="0"/>
              <a:buChar char="•"/>
            </a:pPr>
            <a:r>
              <a:rPr lang="fr-CA" dirty="0"/>
              <a:t>Toujours transporter l’appareil dans son étui d’origine. </a:t>
            </a:r>
            <a:endParaRPr lang="fr-CA" dirty="0">
              <a:cs typeface="Calibri"/>
            </a:endParaRPr>
          </a:p>
          <a:p>
            <a:pPr marL="442595" indent="-442595">
              <a:buFont typeface="Arial" panose="020B0604020202020204" pitchFamily="34" charset="0"/>
              <a:buChar char="•"/>
            </a:pPr>
            <a:r>
              <a:rPr lang="fr-CA" dirty="0">
                <a:cs typeface="Calibri"/>
              </a:rPr>
              <a:t>Manipuler l'ordinateur, le fil de recharge et le transformateur avec précaution. </a:t>
            </a:r>
          </a:p>
          <a:p>
            <a:pPr marL="442595" indent="-442595" fontAlgn="base">
              <a:buFont typeface="Arial" panose="020B0604020202020204" pitchFamily="34" charset="0"/>
              <a:buChar char="•"/>
            </a:pPr>
            <a:r>
              <a:rPr lang="fr-CA" dirty="0"/>
              <a:t>Garder l’appareil propre.  </a:t>
            </a:r>
            <a:endParaRPr lang="fr-CA">
              <a:cs typeface="Calibri" panose="020F0502020204030204"/>
            </a:endParaRPr>
          </a:p>
          <a:p>
            <a:pPr marL="442595" indent="-442595" fontAlgn="base">
              <a:buFont typeface="Arial" panose="020B0604020202020204" pitchFamily="34" charset="0"/>
              <a:buChar char="•"/>
            </a:pPr>
            <a:r>
              <a:rPr lang="fr-CA" dirty="0"/>
              <a:t>Ne rien coller sur l'appareil.  </a:t>
            </a:r>
            <a:endParaRPr lang="fr-CA" dirty="0">
              <a:cs typeface="Calibri"/>
            </a:endParaRPr>
          </a:p>
          <a:p>
            <a:pPr marL="442595" indent="-442595" fontAlgn="base">
              <a:buFont typeface="Arial" panose="020B0604020202020204" pitchFamily="34" charset="0"/>
              <a:buChar char="•"/>
            </a:pPr>
            <a:r>
              <a:rPr lang="fr-CA" b="1" dirty="0"/>
              <a:t>Ne pas arracher l'autocollant d’identification. </a:t>
            </a:r>
            <a:endParaRPr lang="fr-CA" b="1">
              <a:cs typeface="Calibri" panose="020F0502020204030204"/>
            </a:endParaRPr>
          </a:p>
          <a:p>
            <a:endParaRPr lang="fr-CA" sz="1800" dirty="0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4</a:t>
            </a:fld>
            <a:endParaRPr lang="en-US"/>
          </a:p>
        </p:txBody>
      </p:sp>
      <p:grpSp>
        <p:nvGrpSpPr>
          <p:cNvPr id="7" name="Groupe 6"/>
          <p:cNvGrpSpPr/>
          <p:nvPr/>
        </p:nvGrpSpPr>
        <p:grpSpPr>
          <a:xfrm>
            <a:off x="886983" y="3082669"/>
            <a:ext cx="11137377" cy="3377116"/>
            <a:chOff x="886983" y="3082669"/>
            <a:chExt cx="11137377" cy="3377116"/>
          </a:xfrm>
        </p:grpSpPr>
        <p:pic>
          <p:nvPicPr>
            <p:cNvPr id="8198" name="Picture 6" descr="laptop stickers, computer sticker, stickers, the 1975, sassy, zumiez,  arctic monkeys, butterfly, okaysage, 5 seconds of summer, apple, macbook  air, computer case, mint - Wheretoge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649" y="4781179"/>
              <a:ext cx="2105038" cy="1580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1313" y="4805031"/>
              <a:ext cx="2087015" cy="1556652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1655658" y="4678680"/>
              <a:ext cx="10368702" cy="1781105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8202" name="Picture 10" descr="Tiens ?! Un chat accroc à l'ordinateur ? - AniCha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2225" y="3082669"/>
              <a:ext cx="2642633" cy="3280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4" name="Picture 12" descr="Le petit dico illustré du sac : les différents types de sacs à... - Grazia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989228" y="4795927"/>
              <a:ext cx="2280312" cy="1546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ZoneTexte 16"/>
            <p:cNvSpPr txBox="1"/>
            <p:nvPr/>
          </p:nvSpPr>
          <p:spPr>
            <a:xfrm rot="20181912">
              <a:off x="886983" y="4251033"/>
              <a:ext cx="187262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6600" b="1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</a:rPr>
                <a:t>NON</a:t>
              </a:r>
              <a:endParaRPr lang="fr-CA" b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357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Mes RESPONSABILITÉS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fontAlgn="base"/>
            <a:r>
              <a:rPr lang="fr-CA" sz="2400" b="1" dirty="0"/>
              <a:t>2- Garder votre appareil chargé.</a:t>
            </a:r>
            <a:r>
              <a:rPr lang="fr-CA" sz="2400" dirty="0"/>
              <a:t> </a:t>
            </a:r>
          </a:p>
          <a:p>
            <a:pPr marL="442595" indent="-353695" fontAlgn="base">
              <a:buFont typeface="Arial" panose="020B0604020202020204" pitchFamily="34" charset="0"/>
              <a:buChar char="•"/>
            </a:pPr>
            <a:r>
              <a:rPr lang="fr-CA" sz="2400" dirty="0"/>
              <a:t>Lorsque vous apporterez l’appareil à l’école, vous assurer qu’il est chargé. Aucune commodité n'est mise en place pour faire du chargement en classe.</a:t>
            </a:r>
            <a:endParaRPr lang="fr-CA" sz="2400" dirty="0">
              <a:cs typeface="Calibri"/>
            </a:endParaRPr>
          </a:p>
          <a:p>
            <a:pPr marL="442595" indent="-353695">
              <a:buFont typeface="Arial" panose="020B0604020202020204" pitchFamily="34" charset="0"/>
              <a:buChar char="•"/>
            </a:pPr>
            <a:r>
              <a:rPr lang="fr-CA" sz="2400" dirty="0">
                <a:cs typeface="Calibri"/>
              </a:rPr>
              <a:t>Après le chargement, bien enrouler le fil de recharge. </a:t>
            </a:r>
          </a:p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2" descr="https://scontent.fyhu2-1.fna.fbcdn.net/v/t1.15752-9/121256714_3410109395775873_513310854881202604_n.png?_nc_cat=108&amp;_nc_sid=ae9488&amp;_nc_ohc=TD05kfUsIAgAX8BKfdU&amp;_nc_ht=scontent.fyhu2-1.fna&amp;oh=680841272b087e9d8336ba160049a514&amp;oe=5FACB01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4713"/>
          <a:stretch/>
        </p:blipFill>
        <p:spPr bwMode="auto">
          <a:xfrm>
            <a:off x="1519095" y="5137466"/>
            <a:ext cx="5262705" cy="102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7843383" y="3714287"/>
            <a:ext cx="3893574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CA" sz="2800" b="1" dirty="0">
                <a:solidFill>
                  <a:srgbClr val="FF0000"/>
                </a:solidFill>
              </a:rPr>
              <a:t>Gardez l’appareil à la maison jusqu’à ce que l’on vous demande de l’apporter en classe.</a:t>
            </a:r>
          </a:p>
        </p:txBody>
      </p:sp>
      <p:sp>
        <p:nvSpPr>
          <p:cNvPr id="7" name="Flèche droite 6"/>
          <p:cNvSpPr/>
          <p:nvPr/>
        </p:nvSpPr>
        <p:spPr>
          <a:xfrm>
            <a:off x="6093252" y="3716311"/>
            <a:ext cx="1750131" cy="1264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8" name="Image 8" descr="Une image contenant câble, connecteur&#10;&#10;Description générée automatiquement">
            <a:extLst>
              <a:ext uri="{FF2B5EF4-FFF2-40B4-BE49-F238E27FC236}">
                <a16:creationId xmlns:a16="http://schemas.microsoft.com/office/drawing/2014/main" id="{556E64FB-E903-4D21-9425-E36AAEFFC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777" y="3578141"/>
            <a:ext cx="2743200" cy="155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895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Mes RESPONSABILITÉS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fontAlgn="base"/>
            <a:r>
              <a:rPr lang="fr-CA" sz="2400" b="1" dirty="0"/>
              <a:t>3- Protéger l’appareil du vol et des pertes.</a:t>
            </a:r>
            <a:r>
              <a:rPr lang="fr-CA" sz="2400" dirty="0"/>
              <a:t> </a:t>
            </a:r>
          </a:p>
          <a:p>
            <a:pPr marL="530225" indent="-441325" fontAlgn="base">
              <a:buFont typeface="Arial" panose="020B0604020202020204" pitchFamily="34" charset="0"/>
              <a:buChar char="•"/>
            </a:pPr>
            <a:r>
              <a:rPr lang="fr-CA" sz="2400" dirty="0"/>
              <a:t>Savoir en tout temps où est situé votre appareil. </a:t>
            </a:r>
            <a:endParaRPr lang="fr-CA" sz="2400" dirty="0">
              <a:cs typeface="Calibri"/>
            </a:endParaRPr>
          </a:p>
          <a:p>
            <a:pPr marL="530225" indent="-441325" fontAlgn="base">
              <a:buFont typeface="Arial" panose="020B0604020202020204" pitchFamily="34" charset="0"/>
              <a:buChar char="•"/>
            </a:pPr>
            <a:r>
              <a:rPr lang="fr-CA" sz="2400" dirty="0"/>
              <a:t>Lorsque vous quittez votre appareil, vous assurer </a:t>
            </a:r>
            <a:br>
              <a:rPr lang="fr-CA" sz="2400" dirty="0"/>
            </a:br>
            <a:r>
              <a:rPr lang="fr-CA" sz="2400" dirty="0"/>
              <a:t>qu’il est placé dans un endroit sécuritaire. </a:t>
            </a:r>
            <a:endParaRPr lang="fr-CA" sz="2400" dirty="0">
              <a:cs typeface="Calibri"/>
            </a:endParaRPr>
          </a:p>
          <a:p>
            <a:pPr marL="530225" indent="-441325">
              <a:buFont typeface="Arial" panose="020B0604020202020204" pitchFamily="34" charset="0"/>
              <a:buChar char="•"/>
            </a:pPr>
            <a:r>
              <a:rPr lang="fr-CA" sz="2400" dirty="0">
                <a:cs typeface="Calibri"/>
              </a:rPr>
              <a:t>Barrer votre casier de façon sécuritaire</a:t>
            </a:r>
            <a:endParaRPr lang="fr-CA" dirty="0">
              <a:cs typeface="Calibri"/>
            </a:endParaRPr>
          </a:p>
          <a:p>
            <a:pPr marL="88900" indent="0">
              <a:buNone/>
            </a:pPr>
            <a:r>
              <a:rPr lang="fr-CA" sz="2400">
                <a:cs typeface="Calibri"/>
              </a:rPr>
              <a:t>       si vous y laisser votre appareil</a:t>
            </a:r>
            <a:r>
              <a:rPr lang="fr-CA" sz="2400" dirty="0">
                <a:cs typeface="Calibri"/>
              </a:rPr>
              <a:t>. </a:t>
            </a:r>
            <a:endParaRPr lang="fr-CA" dirty="0">
              <a:cs typeface="Calibri" panose="020F0502020204030204"/>
            </a:endParaRPr>
          </a:p>
          <a:p>
            <a:endParaRPr lang="fr-CA" sz="240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6</a:t>
            </a:fld>
            <a:endParaRPr lang="en-US"/>
          </a:p>
        </p:txBody>
      </p:sp>
      <p:pic>
        <p:nvPicPr>
          <p:cNvPr id="7170" name="Picture 2" descr="Étudiant, Éducation, Formation, École, Livres, Collè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80432" y="3076561"/>
            <a:ext cx="1726908" cy="296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664" y="347473"/>
            <a:ext cx="2547045" cy="1498262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>
          <a:xfrm>
            <a:off x="6525385" y="4108834"/>
            <a:ext cx="2435909" cy="1718327"/>
          </a:xfrm>
          <a:prstGeom prst="wedgeRoundRectCallout">
            <a:avLst>
              <a:gd name="adj1" fmla="val 95576"/>
              <a:gd name="adj2" fmla="val -4283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ZoneTexte 6"/>
          <p:cNvSpPr txBox="1"/>
          <p:nvPr/>
        </p:nvSpPr>
        <p:spPr>
          <a:xfrm>
            <a:off x="6641445" y="4245626"/>
            <a:ext cx="20825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>
                <a:solidFill>
                  <a:srgbClr val="FF0000"/>
                </a:solidFill>
              </a:rPr>
              <a:t>Ne laissez pas votre appareil en classe sans surveillance !</a:t>
            </a:r>
          </a:p>
        </p:txBody>
      </p:sp>
    </p:spTree>
    <p:extLst>
      <p:ext uri="{BB962C8B-B14F-4D97-AF65-F5344CB8AC3E}">
        <p14:creationId xmlns:p14="http://schemas.microsoft.com/office/powerpoint/2010/main" val="127945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irelire, L'Argent, Économies, Financiers, Économi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DF9"/>
              </a:clrFrom>
              <a:clrTo>
                <a:srgbClr val="FEFD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477" y="3053928"/>
            <a:ext cx="3482659" cy="227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En cas de </a:t>
            </a:r>
            <a:r>
              <a:rPr lang="fr-CA" b="1">
                <a:solidFill>
                  <a:srgbClr val="FF0000"/>
                </a:solidFill>
              </a:rPr>
              <a:t>bris</a:t>
            </a:r>
            <a:r>
              <a:rPr lang="fr-CA"/>
              <a:t>, </a:t>
            </a:r>
            <a:r>
              <a:rPr lang="fr-CA">
                <a:solidFill>
                  <a:srgbClr val="404040"/>
                </a:solidFill>
              </a:rPr>
              <a:t>de </a:t>
            </a:r>
            <a:r>
              <a:rPr lang="fr-CA" b="1">
                <a:solidFill>
                  <a:srgbClr val="FF0000"/>
                </a:solidFill>
              </a:rPr>
              <a:t>perte</a:t>
            </a:r>
            <a:r>
              <a:rPr lang="fr-CA"/>
              <a:t> ou de </a:t>
            </a:r>
            <a:r>
              <a:rPr lang="fr-CA" b="1">
                <a:solidFill>
                  <a:srgbClr val="FF0000"/>
                </a:solidFill>
              </a:rPr>
              <a:t>vol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Autofit/>
          </a:bodyPr>
          <a:lstStyle/>
          <a:p>
            <a:pPr algn="ctr"/>
            <a:r>
              <a:rPr lang="fr-CA" sz="3600" b="1" dirty="0">
                <a:solidFill>
                  <a:srgbClr val="FF0000"/>
                </a:solidFill>
              </a:rPr>
              <a:t>VOUS </a:t>
            </a:r>
            <a:r>
              <a:rPr lang="fr-CA" sz="3600" dirty="0"/>
              <a:t>êtes responsable de l’appareil, </a:t>
            </a:r>
            <a:endParaRPr lang="fr-CA" sz="3600"/>
          </a:p>
          <a:p>
            <a:pPr algn="ctr"/>
            <a:r>
              <a:rPr lang="fr-CA" sz="3600" dirty="0"/>
              <a:t>Vous devrez alors payer la totalité de la valeur actuelle de l’appareil.</a:t>
            </a:r>
            <a:endParaRPr lang="fr-CA" sz="3600" dirty="0">
              <a:cs typeface="Calibri"/>
            </a:endParaRPr>
          </a:p>
          <a:p>
            <a:pPr algn="ctr"/>
            <a:r>
              <a:rPr lang="fr-CA" sz="7200" dirty="0">
                <a:solidFill>
                  <a:srgbClr val="FF0000"/>
                </a:solidFill>
              </a:rPr>
              <a:t>314 $ + taxes</a:t>
            </a:r>
            <a:endParaRPr lang="fr-CA" sz="7200" dirty="0">
              <a:solidFill>
                <a:srgbClr val="FF0000"/>
              </a:solidFill>
              <a:cs typeface="Calibri"/>
            </a:endParaRPr>
          </a:p>
          <a:p>
            <a:pPr algn="ctr"/>
            <a:r>
              <a:rPr lang="fr-CA" sz="3600" dirty="0"/>
              <a:t>De plus, les dommages, autres que l’usure normale, vous seront facturés (voir la liste des coûts de réparations).</a:t>
            </a:r>
            <a:endParaRPr lang="fr-CA" sz="3600" dirty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2" descr="Tirelire, L'Argent, Économies, Financiers, Économi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DF9"/>
              </a:clrFrom>
              <a:clrTo>
                <a:srgbClr val="FEFD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56031" y="117737"/>
            <a:ext cx="3482659" cy="227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274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Liste De Vérification, Analyse, Cochez Les, Vérifi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249" y="3405998"/>
            <a:ext cx="2758441" cy="275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À faire à la </a:t>
            </a:r>
            <a:r>
              <a:rPr lang="fr-CA" b="1">
                <a:solidFill>
                  <a:srgbClr val="FF0000"/>
                </a:solidFill>
              </a:rPr>
              <a:t>maison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54083" y="1845734"/>
            <a:ext cx="10058400" cy="4023360"/>
          </a:xfrm>
        </p:spPr>
        <p:txBody>
          <a:bodyPr vert="horz" lIns="0" tIns="45720" rIns="0" bIns="45720" rtlCol="0" anchor="t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CA"/>
              <a:t>Trouver un endroit pour travailler avec votre </a:t>
            </a:r>
            <a:r>
              <a:rPr lang="fr-CA" err="1"/>
              <a:t>ChromeBook</a:t>
            </a:r>
            <a:r>
              <a:rPr lang="fr-CA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r-CA"/>
              <a:t>Déballer le fil et l’adaptateur. Jeter les emballages (boîte blanche, sac blanc et mousse).</a:t>
            </a:r>
            <a:endParaRPr lang="fr-CA">
              <a:cs typeface="Calibri"/>
            </a:endParaRPr>
          </a:p>
          <a:p>
            <a:pPr marL="457200" indent="-457200">
              <a:buFont typeface="+mj-lt"/>
              <a:buAutoNum type="arabicPeriod"/>
            </a:pPr>
            <a:r>
              <a:rPr lang="fr-CA"/>
              <a:t>Brancher l’appareil pour le recharger complètement.</a:t>
            </a:r>
          </a:p>
          <a:p>
            <a:pPr marL="457200" indent="-457200">
              <a:buFont typeface="+mj-lt"/>
              <a:buAutoNum type="arabicPeriod"/>
            </a:pPr>
            <a:r>
              <a:rPr lang="fr-CA"/>
              <a:t>Ouvrir l’appareil et entrer votre adresse de courriel et votre mot de passe de l’école.</a:t>
            </a:r>
            <a:endParaRPr lang="fr-CA">
              <a:cs typeface="Calibri"/>
            </a:endParaRPr>
          </a:p>
          <a:p>
            <a:pPr marL="457200" indent="-457200">
              <a:buFont typeface="+mj-lt"/>
              <a:buAutoNum type="arabicPeriod"/>
            </a:pPr>
            <a:r>
              <a:rPr lang="fr-CA"/>
              <a:t>Choisir « Compte </a:t>
            </a:r>
            <a:r>
              <a:rPr lang="fr-CA" err="1"/>
              <a:t>Gsuite</a:t>
            </a:r>
            <a:r>
              <a:rPr lang="fr-CA"/>
              <a:t> » si on vous le demande.</a:t>
            </a:r>
          </a:p>
          <a:p>
            <a:pPr marL="457200" indent="-457200">
              <a:buFont typeface="+mj-lt"/>
              <a:buAutoNum type="arabicPeriod"/>
            </a:pPr>
            <a:r>
              <a:rPr lang="fr-CA"/>
              <a:t>Connecter votre </a:t>
            </a:r>
            <a:r>
              <a:rPr lang="fr-CA" err="1"/>
              <a:t>WiFi</a:t>
            </a:r>
            <a:r>
              <a:rPr lang="fr-CA"/>
              <a:t> domestique.</a:t>
            </a:r>
          </a:p>
          <a:p>
            <a:pPr marL="457200" indent="-457200">
              <a:buFont typeface="+mj-lt"/>
              <a:buAutoNum type="arabicPeriod"/>
            </a:pPr>
            <a:r>
              <a:rPr lang="fr-CA" b="1">
                <a:solidFill>
                  <a:srgbClr val="FF0000"/>
                </a:solidFill>
              </a:rPr>
              <a:t>ATTENDRE 10 MINUTES</a:t>
            </a:r>
            <a:r>
              <a:rPr lang="fr-CA"/>
              <a:t>. (Le profil se crée sur l’appareil.)</a:t>
            </a:r>
          </a:p>
          <a:p>
            <a:pPr marL="457200" indent="-457200">
              <a:buFont typeface="+mj-lt"/>
              <a:buAutoNum type="arabicPeriod"/>
            </a:pPr>
            <a:r>
              <a:rPr lang="fr-CA"/>
              <a:t>Ouvrir TEAMS et entrer votre adresse de courriel et votre mot de passe de l’école.</a:t>
            </a:r>
            <a:endParaRPr lang="fr-CA">
              <a:cs typeface="Calibri"/>
            </a:endParaRPr>
          </a:p>
          <a:p>
            <a:pPr marL="457200" indent="-457200">
              <a:buFont typeface="+mj-lt"/>
              <a:buAutoNum type="arabicPeriod"/>
            </a:pPr>
            <a:r>
              <a:rPr lang="fr-CA"/>
              <a:t>Explorer votre appareil.</a:t>
            </a:r>
          </a:p>
          <a:p>
            <a:pPr marL="457200" indent="-457200">
              <a:buFont typeface="+mj-lt"/>
              <a:buAutoNum type="arabicPeriod"/>
            </a:pPr>
            <a:endParaRPr lang="fr-CA"/>
          </a:p>
          <a:p>
            <a:pPr marL="457200" indent="-457200">
              <a:buFont typeface="+mj-lt"/>
              <a:buAutoNum type="arabicPeriod"/>
            </a:pPr>
            <a:endParaRPr lang="fr-CA"/>
          </a:p>
          <a:p>
            <a:pPr marL="457200" indent="-457200">
              <a:buFont typeface="+mj-lt"/>
              <a:buAutoNum type="arabicPeriod"/>
            </a:pPr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295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CDEEE7-158F-4866-9EC8-50B2C8CCF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Manipulations de base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27D14D-7F30-40B8-821C-CE1175D46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85398"/>
          </a:xfrm>
        </p:spPr>
        <p:txBody>
          <a:bodyPr vert="horz" lIns="0" tIns="45720" rIns="0" bIns="45720" rtlCol="0" anchor="t">
            <a:normAutofit/>
          </a:bodyPr>
          <a:lstStyle/>
          <a:p>
            <a:pPr marL="0" indent="0">
              <a:buNone/>
            </a:pPr>
            <a:r>
              <a:rPr lang="fr-CA" b="1">
                <a:hlinkClick r:id="rId2"/>
              </a:rPr>
              <a:t>Faire ses premiers pas sur un Chromebook - </a:t>
            </a:r>
            <a:r>
              <a:rPr lang="fr-CA">
                <a:hlinkClick r:id="rId2"/>
              </a:rPr>
              <a:t>Allumer et connecter le Wifi</a:t>
            </a:r>
            <a:endParaRPr lang="fr-CA">
              <a:hlinkClick r:id="rId3"/>
            </a:endParaRPr>
          </a:p>
          <a:p>
            <a:pPr marL="0" indent="0">
              <a:buNone/>
            </a:pPr>
            <a:r>
              <a:rPr lang="fr-CA">
                <a:hlinkClick r:id="rId3"/>
              </a:rPr>
              <a:t>Utiliser le pavé tactile de votre Chromebook</a:t>
            </a:r>
            <a:endParaRPr lang="fr-CA"/>
          </a:p>
          <a:p>
            <a:pPr marL="0" indent="0">
              <a:buNone/>
            </a:pPr>
            <a:r>
              <a:rPr lang="fr-CA">
                <a:hlinkClick r:id="rId4"/>
              </a:rPr>
              <a:t>Le clavier, les gestes et le pavé tactile</a:t>
            </a:r>
            <a:endParaRPr lang="fr-CA"/>
          </a:p>
          <a:p>
            <a:pPr marL="0" indent="0">
              <a:buNone/>
            </a:pPr>
            <a:r>
              <a:rPr lang="fr-CA">
                <a:hlinkClick r:id="rId5"/>
              </a:rPr>
              <a:t>Modifier le fond d’écran</a:t>
            </a:r>
            <a:endParaRPr lang="fr-CA"/>
          </a:p>
          <a:p>
            <a:pPr marL="0" indent="0">
              <a:buNone/>
            </a:pPr>
            <a:r>
              <a:rPr lang="fr-CA">
                <a:hlinkClick r:id="rId6"/>
              </a:rPr>
              <a:t>Verrouiller et déverrouiller l'écran</a:t>
            </a:r>
            <a:endParaRPr lang="fr-CA"/>
          </a:p>
          <a:p>
            <a:pPr marL="0" indent="0">
              <a:buNone/>
            </a:pPr>
            <a:r>
              <a:rPr lang="fr-CA">
                <a:hlinkClick r:id="rId7"/>
              </a:rPr>
              <a:t>Comment passer d'une page à l'autre sur un Chromebook</a:t>
            </a:r>
            <a:endParaRPr lang="fr-CA"/>
          </a:p>
          <a:p>
            <a:pPr marL="0" indent="0">
              <a:buNone/>
            </a:pPr>
            <a:r>
              <a:rPr lang="fr-CA">
                <a:hlinkClick r:id="rId8"/>
              </a:rPr>
              <a:t>Comment capturer tout l'écran sur un Chromebook</a:t>
            </a:r>
            <a:endParaRPr lang="fr-CA"/>
          </a:p>
          <a:p>
            <a:pPr marL="0" indent="0">
              <a:buNone/>
            </a:pPr>
            <a:endParaRPr lang="fr-CA"/>
          </a:p>
          <a:p>
            <a:pPr marL="0" indent="0">
              <a:buNone/>
            </a:pPr>
            <a:r>
              <a:rPr lang="fr-CA">
                <a:cs typeface="Calibri"/>
              </a:rPr>
              <a:t>Pour plus de tutoriels : </a:t>
            </a:r>
            <a:r>
              <a:rPr lang="fr-CA" b="1">
                <a:hlinkClick r:id="rId9"/>
              </a:rPr>
              <a:t>Comment utiliser un Chromebook</a:t>
            </a:r>
            <a:endParaRPr lang="fr-CA" b="1"/>
          </a:p>
          <a:p>
            <a:pPr marL="0" indent="0">
              <a:buNone/>
            </a:pPr>
            <a:endParaRPr lang="fr-CA">
              <a:cs typeface="Calibri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6CD7EC-34A4-4AA5-B9C5-64E3E9046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2" descr="L’image peut contenir : texte : « LA TECHNOLOGIE VOUS CAUSE DES ENNUIS? Contactez le service d'aide technologique de l'école! Par téléphone: (819) 663-9241 poste 22736 Par courriel: ngaldetechno@edu.csdraveurs.qc.ca QUOI NEUF aNic-Gat! »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440" y="2316776"/>
            <a:ext cx="4660489" cy="390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5110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DF3C55357F1142A1C16BF94DA07B1B" ma:contentTypeVersion="13" ma:contentTypeDescription="Crée un document." ma:contentTypeScope="" ma:versionID="342c9cc03ae413a9de72180ff82c56ac">
  <xsd:schema xmlns:xsd="http://www.w3.org/2001/XMLSchema" xmlns:xs="http://www.w3.org/2001/XMLSchema" xmlns:p="http://schemas.microsoft.com/office/2006/metadata/properties" xmlns:ns2="a8c8b545-8fa4-4ae5-b633-26ed32025cff" xmlns:ns3="c5088815-e546-4910-a093-2c1ceb7e8103" targetNamespace="http://schemas.microsoft.com/office/2006/metadata/properties" ma:root="true" ma:fieldsID="be5380e3ab74b5f85f484417b91bf781" ns2:_="" ns3:_="">
    <xsd:import namespace="a8c8b545-8fa4-4ae5-b633-26ed32025cff"/>
    <xsd:import namespace="c5088815-e546-4910-a093-2c1ceb7e81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c8b545-8fa4-4ae5-b633-26ed32025c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088815-e546-4910-a093-2c1ceb7e810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5088815-e546-4910-a093-2c1ceb7e8103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833D50-D8F2-45F3-B40A-202CC0EF68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c8b545-8fa4-4ae5-b633-26ed32025cff"/>
    <ds:schemaRef ds:uri="c5088815-e546-4910-a093-2c1ceb7e81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E76E865-35C0-49D1-B12D-B36BB823757B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a8c8b545-8fa4-4ae5-b633-26ed32025cff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c5088815-e546-4910-a093-2c1ceb7e810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9843C5E-BD04-4238-A4C3-2D40F66B555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581</Words>
  <Application>Microsoft Office PowerPoint</Application>
  <PresentationFormat>Grand écran</PresentationFormat>
  <Paragraphs>77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Retrospect</vt:lpstr>
      <vt:lpstr>Mon ChromeBook Mes premiers pas</vt:lpstr>
      <vt:lpstr>Chromebook</vt:lpstr>
      <vt:lpstr>Mes DROITS</vt:lpstr>
      <vt:lpstr>Mes RESPONSABILITÉS</vt:lpstr>
      <vt:lpstr>Mes RESPONSABILITÉS</vt:lpstr>
      <vt:lpstr>Mes RESPONSABILITÉS</vt:lpstr>
      <vt:lpstr>En cas de bris, de perte ou de vol</vt:lpstr>
      <vt:lpstr>À faire à la maison</vt:lpstr>
      <vt:lpstr>Manipulations de base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Partage de liens Liens hypertexte Formation en ligne – 17 avril 2020 (Zoom)</dc:title>
  <dc:creator>Dubois Nathalie</dc:creator>
  <cp:lastModifiedBy>Cloutier Nancy</cp:lastModifiedBy>
  <cp:revision>69</cp:revision>
  <dcterms:created xsi:type="dcterms:W3CDTF">2020-04-16T15:48:43Z</dcterms:created>
  <dcterms:modified xsi:type="dcterms:W3CDTF">2021-09-28T17:40:32Z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0x010100F6DF3C55357F1142A1C16BF94DA07B1B</vt:lpwstr>
  </property>
  <property fmtid="{D5CDD505-2E9C-101B-9397-08002B2CF9AE}" pid="3" name="Order">
    <vt:r8>1422500</vt:r8>
  </property>
  <property fmtid="{D5CDD505-2E9C-101B-9397-08002B2CF9AE}" pid="4" name="ComplianceAssetId">
    <vt:lpwstr/>
  </property>
</Properties>
</file>